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5" r:id="rId2"/>
    <p:sldId id="286" r:id="rId3"/>
    <p:sldId id="287" r:id="rId4"/>
    <p:sldId id="288" r:id="rId5"/>
  </p:sldIdLst>
  <p:sldSz cx="9144000" cy="6858000" type="screen4x3"/>
  <p:notesSz cx="6888163" cy="100203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06.02.2023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C:\Users\User\Desktop\2-20211203_202104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1564" b="50000"/>
          <a:stretch/>
        </p:blipFill>
        <p:spPr bwMode="auto">
          <a:xfrm>
            <a:off x="323528" y="188640"/>
            <a:ext cx="8649416" cy="6480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378623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User\Desktop\2-20211203_202104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505" b="50000"/>
          <a:stretch/>
        </p:blipFill>
        <p:spPr bwMode="auto">
          <a:xfrm>
            <a:off x="194834" y="188640"/>
            <a:ext cx="8756040" cy="6552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246271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User\Desktop\2-20211203_202104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1666" r="51744"/>
          <a:stretch/>
        </p:blipFill>
        <p:spPr bwMode="auto">
          <a:xfrm>
            <a:off x="323528" y="272142"/>
            <a:ext cx="8700118" cy="63252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388085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User\Desktop\2-20211203_202104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325" t="51921"/>
          <a:stretch/>
        </p:blipFill>
        <p:spPr bwMode="auto">
          <a:xfrm>
            <a:off x="107503" y="188640"/>
            <a:ext cx="8838469" cy="63367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9304251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</TotalTime>
  <Words>0</Words>
  <Application>Microsoft Office PowerPoint</Application>
  <PresentationFormat>Экран (4:3)</PresentationFormat>
  <Paragraphs>0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9</cp:revision>
  <cp:lastPrinted>2023-01-16T07:14:21Z</cp:lastPrinted>
  <dcterms:created xsi:type="dcterms:W3CDTF">2023-01-16T04:08:01Z</dcterms:created>
  <dcterms:modified xsi:type="dcterms:W3CDTF">2023-02-06T08:24:48Z</dcterms:modified>
</cp:coreProperties>
</file>